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4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F272AC-1C33-420D-A5CE-9243365C2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B95C2CF-E925-4EB0-A831-644C89AFD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3F7B58-8352-46C8-99C6-954B5EC8C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CEAC-D13F-4F35-A7CC-E0757252D42F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7DCA07-C22B-417D-9CEB-F3513AEF6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C710C6-94FB-4C30-AF3A-D1A2F377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6B65-AB2A-4F07-ACD3-45C4C80BD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091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BA7AD-E56D-43E3-8ACE-30EA2B440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EAA9AC-5FE0-405E-AB89-3C33FA532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7F5D31-9477-42E6-BD2A-8421E53F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CEAC-D13F-4F35-A7CC-E0757252D42F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AC9134-3ED3-4F5F-816C-0F10892FB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890FDD-3D1B-4A1F-99B3-1E624FF13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6B65-AB2A-4F07-ACD3-45C4C80BD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679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4F16C2E-A432-40D3-A819-73F925DDE8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1CC162-AB68-4DEF-93D9-5DA89B8FA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8CCDB8-8632-4B4B-BCF0-327134DF4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CEAC-D13F-4F35-A7CC-E0757252D42F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99B6CB-4A9A-46ED-9963-C178AEDC7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D2FB3D-D7F9-469E-8F42-C907AAB56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6B65-AB2A-4F07-ACD3-45C4C80BD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36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58FBD8-93FF-421C-8E4D-D652CD2EF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E78BDC-0E97-4486-810A-547F8ADEB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E62BB8-DBD4-4E04-B451-B5D9F6E16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CEAC-D13F-4F35-A7CC-E0757252D42F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11D816-98C3-4FEA-A95C-6422951CC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A55927-4FF4-4E68-931E-E1808FE45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6B65-AB2A-4F07-ACD3-45C4C80BD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281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5CEA3-68BD-4B8A-91BC-242403B92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F74C43-CDC0-4693-9C8F-7BE5CE235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44E1B6-21F7-47C4-B108-959541C67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CEAC-D13F-4F35-A7CC-E0757252D42F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E18BC6-CD55-460B-899A-9DC118438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F57E2A-E1B0-421A-A77B-8A0CA6B81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6B65-AB2A-4F07-ACD3-45C4C80BD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386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88B45-D8FE-45BB-94FA-16E7F379F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44C5E0-A272-4EFE-B5B3-6A06F8D9CF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BBEFFB-F962-4779-8762-552D9391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422650-B6DB-403D-998E-D8AA5C2FA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CEAC-D13F-4F35-A7CC-E0757252D42F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7E076A-73B9-46C4-9931-8F7D54EC8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05B397-F2E2-42FB-8C01-FF38CDB9B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6B65-AB2A-4F07-ACD3-45C4C80BD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500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6908AB-E369-4088-A8FF-D7CE6E267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2244D3-8ECE-4062-823E-C8A42FF09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143583-EE70-4D37-9D50-F3ADC4DF55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0A3F7EE-FA06-465D-8AEE-4E90A3A5C8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1554CA-B498-4FFF-BD1E-038A34D13B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9F431D-64FC-4972-A507-FE398F34F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CEAC-D13F-4F35-A7CC-E0757252D42F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E9AF92D-E191-4556-AD77-20A55A551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2A4B46B-BB3B-4D8D-B023-36A3D077C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6B65-AB2A-4F07-ACD3-45C4C80BD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956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383BB8-A59C-43BC-9A23-2A724BBE2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F840C5-3BA9-48EF-9412-185BE5276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CEAC-D13F-4F35-A7CC-E0757252D42F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D2F1BAD-DFF2-4EAB-8F20-36ACF1B34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88FCDC-DBC9-4C11-B21C-62CF1061C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6B65-AB2A-4F07-ACD3-45C4C80BD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130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81667EA-7FA2-42D9-8133-87DE655AE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CEAC-D13F-4F35-A7CC-E0757252D42F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0E10D4D-825D-434B-AADF-1F6A62A96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50761F4-0AF6-4434-97F8-955FB5292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6B65-AB2A-4F07-ACD3-45C4C80BD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141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7E4D71-D44F-48D0-B07B-51C113F5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5E5F19-51F0-4107-893F-F799D45E2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32FF63-DE27-4E89-A6D8-16EC48F32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49AB9A-86B6-4353-9BB1-604D931AE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CEAC-D13F-4F35-A7CC-E0757252D42F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8C7D22-0773-4F72-87B1-4C0044905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A0C875-E4EB-467D-A387-A3F97B9F2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6B65-AB2A-4F07-ACD3-45C4C80BD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997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D932C-4879-4176-B03D-2E03CDE3C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6CD20A-E084-4168-AFE7-C8E2221717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E94FB3-4D0B-43CB-9FA3-313AFA6EA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0D64D5-7BF5-4389-9E24-32181A05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CEAC-D13F-4F35-A7CC-E0757252D42F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DDA8BD-6917-48D6-A4B1-580D3BDB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4DDD49-FAAC-4C93-BE77-D8C759F95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6B65-AB2A-4F07-ACD3-45C4C80BD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674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8D5C8-5D43-476B-9287-1F72EFC0F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ABF5F-B33C-4CFC-ACD6-DB3DF17C4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9C56B-6636-41F6-ADD4-FD7D1D683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7CEAC-D13F-4F35-A7CC-E0757252D42F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B8CB45-5346-4281-9257-C8F1DF099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9DBDFF-6BE2-4507-9BBF-09C4BC1210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F6B65-AB2A-4F07-ACD3-45C4C80BD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70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C794D9-0AF0-4AB6-9B89-A98D9386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85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0B9391-8E50-4870-AA4A-CCA5165B7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36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18D643-C756-4C16-BC79-E91450F02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34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FFA720-E0CE-48C6-83B4-B3996D811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70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E57B27-6B16-4373-BB76-F778719D1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92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737386-D1DB-453F-8D6A-0350B8172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54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9865E6-AEDE-4FA3-8DD6-951681C60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92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750D89-6E86-4E98-857E-233C44400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42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3C6C5A-EC06-4209-A58E-9D7D3BBA3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05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88C502-0EF3-4DF1-A852-B0CCF50FD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5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2D0BF6-D6BD-40E8-9F66-95F559F8B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47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600934-ED98-4800-93F5-322A927BE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72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940D3F-E96F-4CFF-B419-F7C53CD36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9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9CEF91-F3B9-4CF4-8A11-7F577E3A5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87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8A63BF-D5B5-40C4-A29C-BD6025983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02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3B8A32-F558-4311-825C-83559F7D1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49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885E2E-683B-40F7-8E64-F201224D4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82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7622C1-2C07-4E5D-B4EB-15D5075DA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97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DF2BE3-B9DD-41A1-B789-1A9327DFB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2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07A771-FEF5-4304-AEFE-D0787DB16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71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DB4DC-A93F-4A1F-A5DB-F0751E705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435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61A4FC-DDFF-4958-A2BC-91043BA04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9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F09785-9243-4D89-9BEC-6CFC87BC0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258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253196-A215-49EC-AA6D-4E1DA17C5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14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893E61-3D22-484C-BF31-3FA374741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35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2F71FA-84E2-4D43-A6BC-6B8CEE6BC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82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F329EE-9557-4FED-A132-8C3551FA8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220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487ECA-D6BB-4668-B107-03D674FD4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463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4689C9-23C8-40B6-9CBB-9B4D3F0A9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736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0B001B-2F5B-4373-B798-B95DFCF0D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856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AA8D2C-8157-4EA9-A730-63BAB433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624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81AA48-BD78-4FF7-8025-343CF0D76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19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32CCC6-6B76-4E48-AC11-DDD9B1898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45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C2E713-DEC1-4B75-B8AE-A77E59ECC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499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0ADCF1-D14F-489E-8E0B-B9EF298E3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725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29F294-8708-4882-84F9-5373E2A90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034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D5029B-BEF5-4EA7-9E25-F951C8620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754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84C713-76BA-4B89-AD72-E88641E41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373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BB7A7A-D24C-4FFC-98BD-9023B9C5D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849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9B9A73-BFD9-4583-82B2-60D288BC9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044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3EA22F-CC2A-4118-AA22-72B87F314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291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9CD468-C5DE-41AA-9458-98F429435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720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FAF982-218D-474F-B0F1-01B2BC0C8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703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77FC78-35BB-4835-B438-D3B1E6891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78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982D44-77EB-483B-AA79-AEE94A225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050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8B1491-C411-4910-89E6-F30CB6CFF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277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B69D44-9962-4A9E-9B54-E1644BC48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574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3132A9-91CA-44BC-94E0-F1D380FCB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716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924014-CF53-4410-8276-D3F42163F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054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155AC0-1D5A-4034-8779-E840130BA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307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F05C84-2FC8-4DB3-860E-20A39AD18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498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85108B-362E-48F1-87C2-FC394E922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634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32DD88-44B0-446A-90DB-EC0C94019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816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EFCB7E-0D53-44A6-B63D-CD85B345D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497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7DF936-D61A-4A12-88B7-6B95D9DE1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91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13240D-1709-4912-BA40-E8FE155CD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534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9D0BB1-F9E7-4615-81B2-F8D692D66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05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697E7E-B657-481A-AC97-83227B4A5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61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BBE025-7F26-468D-AEEC-C26126717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46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A49402-E528-48E7-85A5-6B4D7C194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859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Широкоэкранный</PresentationFormat>
  <Paragraphs>0</Paragraphs>
  <Slides>60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Novator-Nadezhda</dc:creator>
  <cp:lastModifiedBy>Novator-Nadezhda</cp:lastModifiedBy>
  <cp:revision>2</cp:revision>
  <dcterms:created xsi:type="dcterms:W3CDTF">2021-09-30T06:31:55Z</dcterms:created>
  <dcterms:modified xsi:type="dcterms:W3CDTF">2021-09-30T06:41:58Z</dcterms:modified>
</cp:coreProperties>
</file>